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0C2"/>
    <a:srgbClr val="FAFAEA"/>
    <a:srgbClr val="F4F3CD"/>
    <a:srgbClr val="6A310A"/>
    <a:srgbClr val="462006"/>
    <a:srgbClr val="87CEEB"/>
    <a:srgbClr val="9DC3E6"/>
    <a:srgbClr val="C4E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3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6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4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8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0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4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4833-7B7A-4F03-BDB9-5EB50E332990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AE04B-9C6A-4A1B-B798-D7AA8C66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Seeing an explanation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01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Imagine you are in a room.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lit by sunlight and you are looking at a book on the table.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67272" y="4160308"/>
            <a:ext cx="3236858" cy="1978556"/>
            <a:chOff x="2648427" y="4160308"/>
            <a:chExt cx="3236858" cy="1978556"/>
          </a:xfrm>
        </p:grpSpPr>
        <p:pic>
          <p:nvPicPr>
            <p:cNvPr id="29" name="Picture 28" descr="Screen Clipp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427" y="4160308"/>
              <a:ext cx="3236858" cy="1325942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 rot="5400000">
              <a:off x="4763980" y="5347864"/>
              <a:ext cx="1449877" cy="1321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9525">
              <a:solidFill>
                <a:srgbClr val="6A31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2325580" y="5347865"/>
              <a:ext cx="1449877" cy="1321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9525">
              <a:solidFill>
                <a:srgbClr val="6A31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48427" y="4581187"/>
              <a:ext cx="3175773" cy="143214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9525">
              <a:solidFill>
                <a:srgbClr val="6A31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9813" y="1772697"/>
            <a:ext cx="3626748" cy="208519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719" y="2024637"/>
            <a:ext cx="794916" cy="411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Seeing an explanation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07045"/>
            <a:ext cx="8425688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travels out in all directions from the Sun. 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457200" y="853720"/>
            <a:ext cx="8285163" cy="51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How do </a:t>
            </a:r>
            <a:r>
              <a:rPr lang="en-US" sz="1600" b="1" dirty="0" smtClean="0"/>
              <a:t>you see the book?</a:t>
            </a:r>
            <a:r>
              <a:rPr lang="en-US" sz="1600" dirty="0" smtClean="0"/>
              <a:t> Pick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one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statement in each row to </a:t>
            </a:r>
            <a:r>
              <a:rPr lang="en-US" sz="1600" dirty="0" smtClean="0"/>
              <a:t>explain how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72917" y="1407045"/>
            <a:ext cx="324051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72917" y="2059479"/>
            <a:ext cx="324051" cy="546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2917" y="2738072"/>
            <a:ext cx="324051" cy="67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72917" y="3522760"/>
            <a:ext cx="324051" cy="66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72917" y="4327470"/>
            <a:ext cx="324051" cy="773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2744127"/>
            <a:ext cx="2700000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light from the Sun falls on the book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7073" y="2744127"/>
            <a:ext cx="2700000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light from the Sun goes into my eyes.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6945" y="2744127"/>
            <a:ext cx="2705943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Sunlight fills the room and makes it bright.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4327469"/>
            <a:ext cx="4140000" cy="77373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result, some light travels from the book to my eyes 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3775" y="4327469"/>
            <a:ext cx="4149113" cy="77373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same time, some light goes from my eyes to the book.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065618"/>
            <a:ext cx="8425688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Sunlight passes through the window into the room.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3522760"/>
            <a:ext cx="2700000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is emitted by the book.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17073" y="3522760"/>
            <a:ext cx="2700000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is scattered by the book.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6945" y="3522760"/>
            <a:ext cx="2705943" cy="6662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is absorbed by the book.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5233656"/>
            <a:ext cx="4140000" cy="77373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see the book because it is lit up.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3775" y="5244611"/>
            <a:ext cx="4149113" cy="77373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see the book because this light enters my eyes.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 Placeholder 16"/>
          <p:cNvSpPr txBox="1">
            <a:spLocks/>
          </p:cNvSpPr>
          <p:nvPr/>
        </p:nvSpPr>
        <p:spPr>
          <a:xfrm>
            <a:off x="72917" y="5233656"/>
            <a:ext cx="324051" cy="773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741099"/>
            <a:ext cx="2700000" cy="66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light from the Sun falls on the book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7072" y="3522760"/>
            <a:ext cx="2700000" cy="66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is scattered by the book.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4327469"/>
            <a:ext cx="4140000" cy="773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result, some light travels from the book to my eyes 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3775" y="5244611"/>
            <a:ext cx="4149113" cy="773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see the book because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light enters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eyes.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228" y="2065618"/>
            <a:ext cx="8425688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Sunlight passes through the window into the room.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4228" y="1407045"/>
            <a:ext cx="8425688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travels out in all directions from the Sun. 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5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228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16</cp:revision>
  <dcterms:created xsi:type="dcterms:W3CDTF">2018-10-10T12:11:58Z</dcterms:created>
  <dcterms:modified xsi:type="dcterms:W3CDTF">2018-10-29T09:40:12Z</dcterms:modified>
</cp:coreProperties>
</file>